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58" r:id="rId11"/>
    <p:sldId id="269" r:id="rId12"/>
    <p:sldId id="260" r:id="rId13"/>
    <p:sldId id="270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6A48DC5-D6F3-475E-9E03-5234F0C10652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E9ED24-607E-418D-8153-85913BF3D4C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b="1" dirty="0" smtClean="0">
                <a:latin typeface="Arial" pitchFamily="34" charset="0"/>
                <a:cs typeface="Arial" pitchFamily="34" charset="0"/>
              </a:rPr>
              <a:t>Majomhimlő mint új potenciális járványügyi veszély</a:t>
            </a:r>
            <a:endParaRPr lang="hu-H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39552" y="3789040"/>
            <a:ext cx="8280920" cy="119970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hu-HU" sz="8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Egészségügyi felelősök konzultációs napja 2022. május. 25.</a:t>
            </a:r>
          </a:p>
          <a:p>
            <a:pPr algn="ctr"/>
            <a:endParaRPr lang="hu-HU" sz="8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hu-HU" sz="8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Vámos Magdolna </a:t>
            </a:r>
          </a:p>
          <a:p>
            <a:pPr algn="ctr"/>
            <a:r>
              <a:rPr lang="hu-HU" sz="8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egészségügyi szakmai vezető</a:t>
            </a:r>
          </a:p>
          <a:p>
            <a:endParaRPr lang="hu-HU" dirty="0"/>
          </a:p>
        </p:txBody>
      </p:sp>
      <p:pic>
        <p:nvPicPr>
          <p:cNvPr id="4" name="Kép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597025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1412776"/>
            <a:ext cx="79928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izsgálatok szerint a betegek a kiütések megjelenése utáni első héten fertőznek </a:t>
            </a: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 majomhimlő virulenciája, fertőzőképessége azonban szignifikánsan elmarad a fekete himlőétől, vagyis a szakemberek szerint a korábbi nagy himlőjárványhoz hasonló </a:t>
            </a:r>
            <a:r>
              <a:rPr lang="hu-HU" sz="2400" b="1" dirty="0" smtClean="0">
                <a:latin typeface="Arial" pitchFamily="34" charset="0"/>
                <a:cs typeface="Arial" pitchFamily="34" charset="0"/>
              </a:rPr>
              <a:t>majomhimlő-járványra nem kell számítani.</a:t>
            </a:r>
          </a:p>
          <a:p>
            <a:endParaRPr lang="hu-HU" sz="2400" dirty="0">
              <a:latin typeface="Arial" pitchFamily="34" charset="0"/>
              <a:cs typeface="Arial" pitchFamily="34" charset="0"/>
            </a:endParaRP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 19. század végén és a 20. század első kétharmadában alkalmazott himlő elleni vakcina a majomhimlő ellen is véd valamennyire. De az 1979 után születettek már nem tekinthetők védetteknek, mivel őket már nem oltották be himlő ellen.</a:t>
            </a:r>
          </a:p>
          <a:p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395536" y="620688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latin typeface="Arial" pitchFamily="34" charset="0"/>
                <a:cs typeface="Arial" pitchFamily="34" charset="0"/>
              </a:rPr>
              <a:t>Mikor fertőzőképes a beteg ?</a:t>
            </a:r>
            <a:endParaRPr lang="hu-HU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Akinek van ilyen hege a bal kar felső részén örülj, mert védett vagy egy  súlyos betegséggel szemben - Nyugdíjas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513687" cy="5291484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1043608" y="5589240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A bal felkaron levő kisebb vagy nagyobb heg, a </a:t>
            </a:r>
            <a:r>
              <a:rPr lang="hu-HU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feketehimlő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 elleni oltás maradványa. A közismert neve tüzes karcolás volt.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1484784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A majomhimlő ellen létezik védőoltás 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A fekete himlő elleni oltás is 85 %-os védelmet nyújt a 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fertőződés ellen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Kerülni kell a fertőzött állatokkal, illetve személyekkel való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szorosabb kontaktust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>
                <a:latin typeface="Arial" pitchFamily="34" charset="0"/>
                <a:cs typeface="Arial" pitchFamily="34" charset="0"/>
              </a:rPr>
              <a:t>E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gzotikus, afrikai országban tilos érintkezni olyan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állatokkal, rágcsálókkal, mókusokkal (vagy azok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tetemével), amelyek hordozhatják a vírust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Bőrtüneteket mutató betegekkel kerülni kell a kontaktust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Szigorú, és rendszeres kézmosás! Ha erre nincs lehetőség,</a:t>
            </a: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   alkoholos kézfertőtlenítőt kell használni</a:t>
            </a:r>
            <a:endParaRPr lang="hu-H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539552" y="54868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latin typeface="Arial" pitchFamily="34" charset="0"/>
                <a:cs typeface="Arial" pitchFamily="34" charset="0"/>
              </a:rPr>
              <a:t>A majomhimlő megelőzése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Afrika napja | Holnaputan.h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27652" name="Picture 4" descr="Afrika napja | Holnaputan.h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971" y="764704"/>
            <a:ext cx="8229485" cy="4320480"/>
          </a:xfrm>
          <a:prstGeom prst="rect">
            <a:avLst/>
          </a:prstGeom>
          <a:noFill/>
        </p:spPr>
      </p:pic>
      <p:sp>
        <p:nvSpPr>
          <p:cNvPr id="4" name="Szövegdoboz 3"/>
          <p:cNvSpPr txBox="1"/>
          <p:nvPr/>
        </p:nvSpPr>
        <p:spPr>
          <a:xfrm>
            <a:off x="1691680" y="5445224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/>
              <a:t>KÖSZÖNÖM A FIGYELMET !</a:t>
            </a:r>
            <a:endParaRPr lang="hu-HU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51520" y="332656"/>
            <a:ext cx="856895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latin typeface="Arial" pitchFamily="34" charset="0"/>
                <a:cs typeface="Arial" pitchFamily="34" charset="0"/>
              </a:rPr>
              <a:t>Mi is az a majomhimlő?</a:t>
            </a:r>
          </a:p>
          <a:p>
            <a:endParaRPr lang="hu-HU" b="1" dirty="0" smtClean="0">
              <a:latin typeface="Arial" pitchFamily="34" charset="0"/>
              <a:cs typeface="Arial" pitchFamily="34" charset="0"/>
            </a:endParaRPr>
          </a:p>
          <a:p>
            <a:r>
              <a:rPr lang="hu-HU" sz="2800" dirty="0" smtClean="0">
                <a:latin typeface="Arial" pitchFamily="34" charset="0"/>
                <a:cs typeface="Arial" pitchFamily="34" charset="0"/>
              </a:rPr>
              <a:t>A majomhimlő vírusos eredetű betegség, amely lázzal, fej- és izomfájdalommal, valamint az egész testen megjelenő hólyagos kiütésekkel jár együtt. </a:t>
            </a:r>
          </a:p>
          <a:p>
            <a:endParaRPr lang="hu-H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hu-HU" sz="2800" dirty="0" smtClean="0">
                <a:latin typeface="Arial" pitchFamily="34" charset="0"/>
                <a:cs typeface="Arial" pitchFamily="34" charset="0"/>
              </a:rPr>
              <a:t>Néhány </a:t>
            </a:r>
            <a:r>
              <a:rPr lang="hu-HU" sz="2800" dirty="0" err="1" smtClean="0">
                <a:latin typeface="Arial" pitchFamily="34" charset="0"/>
                <a:cs typeface="Arial" pitchFamily="34" charset="0"/>
              </a:rPr>
              <a:t>sporadikusan</a:t>
            </a:r>
            <a:r>
              <a:rPr lang="hu-HU" sz="2800" dirty="0" smtClean="0">
                <a:latin typeface="Arial" pitchFamily="34" charset="0"/>
                <a:cs typeface="Arial" pitchFamily="34" charset="0"/>
              </a:rPr>
              <a:t> jelentkező járványtól eltekintve ritka betegség.</a:t>
            </a:r>
          </a:p>
          <a:p>
            <a:endParaRPr lang="hu-HU" dirty="0"/>
          </a:p>
        </p:txBody>
      </p:sp>
      <p:pic>
        <p:nvPicPr>
          <p:cNvPr id="1026" name="Picture 2" descr="https://pestisracok.hu/wp-content/uploads/2022/05/majomhimlo-twit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645024"/>
            <a:ext cx="4868015" cy="2736304"/>
          </a:xfrm>
          <a:prstGeom prst="rect">
            <a:avLst/>
          </a:prstGeom>
          <a:noFill/>
        </p:spPr>
      </p:pic>
      <p:sp>
        <p:nvSpPr>
          <p:cNvPr id="6" name="Szövegdoboz 5"/>
          <p:cNvSpPr txBox="1"/>
          <p:nvPr/>
        </p:nvSpPr>
        <p:spPr>
          <a:xfrm>
            <a:off x="251520" y="4149080"/>
            <a:ext cx="3672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Majomhimlő gyanús 35 éves férfit vittek kórházba Bécsben, miután enyhe lázat mutattak ki nála, az arcán pedig kiütések keletkeztek. </a:t>
            </a:r>
          </a:p>
          <a:p>
            <a:r>
              <a:rPr lang="hu-H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u-H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hu-H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2022. 05. 22.</a:t>
            </a:r>
            <a:endParaRPr lang="hu-H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404664"/>
            <a:ext cx="84249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latin typeface="Arial" pitchFamily="34" charset="0"/>
                <a:cs typeface="Arial" pitchFamily="34" charset="0"/>
              </a:rPr>
              <a:t>A majomhimlő oka és kialakulása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51520" y="1124744"/>
            <a:ext cx="871296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 himlőt okozó </a:t>
            </a:r>
            <a:r>
              <a:rPr lang="hu-HU" sz="2400" dirty="0" err="1" smtClean="0">
                <a:latin typeface="Arial" pitchFamily="34" charset="0"/>
                <a:cs typeface="Arial" pitchFamily="34" charset="0"/>
              </a:rPr>
              <a:t>Poxvirus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err="1" smtClean="0">
                <a:latin typeface="Arial" pitchFamily="34" charset="0"/>
                <a:cs typeface="Arial" pitchFamily="34" charset="0"/>
              </a:rPr>
              <a:t>variolae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és a majomhimlő vírusa hasonlók, genetikai állományuk közel 95 %-ban azonos</a:t>
            </a:r>
          </a:p>
          <a:p>
            <a:endParaRPr lang="hu-HU" sz="2400" dirty="0">
              <a:latin typeface="Arial" pitchFamily="34" charset="0"/>
              <a:cs typeface="Arial" pitchFamily="34" charset="0"/>
            </a:endParaRP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 közép-afrikai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(kongó-medencei) </a:t>
            </a:r>
            <a:r>
              <a:rPr lang="hu-HU" sz="2400" b="1" dirty="0" err="1">
                <a:latin typeface="Arial" pitchFamily="34" charset="0"/>
                <a:cs typeface="Arial" pitchFamily="34" charset="0"/>
              </a:rPr>
              <a:t>klád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 erősebben fertőz,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és súlyosabb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tüneteket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okoz. Az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általa okozott betegség halálozási aránya 10-12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%-körüli.</a:t>
            </a: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nyugat-afrikai </a:t>
            </a:r>
            <a:r>
              <a:rPr lang="hu-HU" sz="2400" b="1" dirty="0" err="1">
                <a:latin typeface="Arial" pitchFamily="34" charset="0"/>
                <a:cs typeface="Arial" pitchFamily="34" charset="0"/>
              </a:rPr>
              <a:t>klád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 kevésbé fertőz, enyhébb tünetekkel járó betegséget okoz, a halálos kimenetelű betegségek aránya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csupán 1%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alatti. </a:t>
            </a:r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Az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Európát is érintő járványt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most a 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nyugat-afrikai </a:t>
            </a:r>
            <a:r>
              <a:rPr lang="hu-HU" sz="2400" dirty="0" err="1">
                <a:latin typeface="Arial" pitchFamily="34" charset="0"/>
                <a:cs typeface="Arial" pitchFamily="34" charset="0"/>
              </a:rPr>
              <a:t>klád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 okozza.</a:t>
            </a:r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endParaRPr lang="hu-HU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869160"/>
            <a:ext cx="2808312" cy="1868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zövegdoboz 6"/>
          <p:cNvSpPr txBox="1"/>
          <p:nvPr/>
        </p:nvSpPr>
        <p:spPr>
          <a:xfrm>
            <a:off x="755576" y="5157192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Terjed a majomhimlő Londonban</a:t>
            </a:r>
            <a:endParaRPr lang="hu-H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87016" y="1340768"/>
            <a:ext cx="885698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A betegek általában fertőzött állatok testváladékaival, nyállal,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vérrel kerülnek kapcsolatba 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A vírus a belélegzett cseppecskékkel, a nyálkahártyán és a</a:t>
            </a: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   bőr apró sérülésein (harapás, karmolás) keresztül jut be a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szervezetbe, és ott először lokálisan </a:t>
            </a:r>
            <a:r>
              <a:rPr lang="hu-HU" sz="2400" dirty="0" err="1" smtClean="0">
                <a:latin typeface="Arial" pitchFamily="34" charset="0"/>
                <a:cs typeface="Arial" pitchFamily="34" charset="0"/>
              </a:rPr>
              <a:t>replikálódik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, majd a 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hu-HU" sz="2400" dirty="0" smtClean="0">
                <a:latin typeface="Arial" pitchFamily="34" charset="0"/>
                <a:cs typeface="Arial" pitchFamily="34" charset="0"/>
              </a:rPr>
              <a:t>  nyirokrendszeren át jut tovább a test többi részébe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Emberről emberre a vírus többnyire cseppfertőzéssel terjed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>
                <a:latin typeface="Arial" pitchFamily="34" charset="0"/>
                <a:cs typeface="Arial" pitchFamily="34" charset="0"/>
              </a:rPr>
              <a:t>A kiütésekből származó váladék, és a beteg testváladékai</a:t>
            </a:r>
          </a:p>
          <a:p>
            <a:r>
              <a:rPr lang="hu-HU" sz="2400" dirty="0" smtClean="0">
                <a:latin typeface="Arial" pitchFamily="34" charset="0"/>
                <a:cs typeface="Arial" pitchFamily="34" charset="0"/>
              </a:rPr>
              <a:t> is fertőzhetnek ezért feltételezhető a szexuális út is</a:t>
            </a:r>
            <a:endParaRPr lang="hu-HU" sz="2400" b="1" dirty="0" smtClean="0">
              <a:latin typeface="Arial" pitchFamily="34" charset="0"/>
              <a:cs typeface="Arial" pitchFamily="34" charset="0"/>
            </a:endParaRPr>
          </a:p>
          <a:p>
            <a:endParaRPr lang="hu-HU" sz="2400" dirty="0" smtClean="0">
              <a:latin typeface="Arial" pitchFamily="34" charset="0"/>
              <a:cs typeface="Arial" pitchFamily="34" charset="0"/>
            </a:endParaRPr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683568" y="188640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>
                <a:latin typeface="Arial" pitchFamily="34" charset="0"/>
                <a:cs typeface="Arial" pitchFamily="34" charset="0"/>
              </a:rPr>
              <a:t>A majom vírus okozta fertőzés terjedése</a:t>
            </a:r>
            <a:endParaRPr lang="hu-HU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4" name="Picture 4" descr="Cseppfertőzés – Wikipé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725144"/>
            <a:ext cx="4968552" cy="1872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ajomhimlő - fertőzőképessége, tünetei és kezelése - EgészségKala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5798"/>
            <a:ext cx="8640960" cy="5753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899592" y="404664"/>
            <a:ext cx="77768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 smtClean="0">
                <a:latin typeface="Arial" pitchFamily="34" charset="0"/>
                <a:cs typeface="Arial" pitchFamily="34" charset="0"/>
              </a:rPr>
              <a:t>A majomhimlő tünetei és jelei</a:t>
            </a:r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467544" y="1916832"/>
            <a:ext cx="432048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fejfájás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izomfájdalmak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hátfájás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láz és hidegrázás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általános gyengeség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fáradékonyság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nyirokcsomó-duzzanat</a:t>
            </a:r>
          </a:p>
          <a:p>
            <a:pPr>
              <a:buFont typeface="Wingdings" pitchFamily="2" charset="2"/>
              <a:buChar char="Ø"/>
            </a:pPr>
            <a:r>
              <a:rPr lang="hu-HU" sz="2200" dirty="0" smtClean="0">
                <a:latin typeface="Arial" pitchFamily="34" charset="0"/>
                <a:cs typeface="Arial" pitchFamily="34" charset="0"/>
              </a:rPr>
              <a:t>az egész testen megjelenő, hólyagos kiütések* </a:t>
            </a:r>
          </a:p>
          <a:p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endParaRPr lang="hu-HU" sz="2000" dirty="0">
              <a:latin typeface="Arial" pitchFamily="34" charset="0"/>
              <a:cs typeface="Arial" pitchFamily="34" charset="0"/>
            </a:endParaRPr>
          </a:p>
          <a:p>
            <a:endParaRPr lang="hu-HU" sz="2000" dirty="0" smtClean="0">
              <a:latin typeface="Arial" pitchFamily="34" charset="0"/>
              <a:cs typeface="Arial" pitchFamily="34" charset="0"/>
            </a:endParaRPr>
          </a:p>
          <a:p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95536" y="1196752"/>
            <a:ext cx="84604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A majomhimlő tünetei nagyon hasonlítanak a himlő tüneteihez, de sokkal enyhébbek azoknál.</a:t>
            </a:r>
          </a:p>
          <a:p>
            <a:endParaRPr lang="hu-HU" dirty="0"/>
          </a:p>
        </p:txBody>
      </p:sp>
      <p:sp>
        <p:nvSpPr>
          <p:cNvPr id="8" name="Szövegdoboz 7"/>
          <p:cNvSpPr txBox="1"/>
          <p:nvPr/>
        </p:nvSpPr>
        <p:spPr>
          <a:xfrm>
            <a:off x="395536" y="522920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i="1" dirty="0" smtClean="0">
                <a:latin typeface="Arial" pitchFamily="34" charset="0"/>
                <a:cs typeface="Arial" pitchFamily="34" charset="0"/>
              </a:rPr>
              <a:t>* a kiütések a tenyér, a talp, a fejbőr, a szájüreg és a nemi szervek környékén    </a:t>
            </a:r>
          </a:p>
          <a:p>
            <a:r>
              <a:rPr lang="hu-HU" i="1" dirty="0" smtClean="0">
                <a:latin typeface="Arial" pitchFamily="34" charset="0"/>
                <a:cs typeface="Arial" pitchFamily="34" charset="0"/>
              </a:rPr>
              <a:t>egyaránt megjelenhetnek</a:t>
            </a:r>
          </a:p>
          <a:p>
            <a:endParaRPr lang="hu-HU" dirty="0"/>
          </a:p>
        </p:txBody>
      </p:sp>
      <p:sp>
        <p:nvSpPr>
          <p:cNvPr id="23554" name="AutoShape 2" descr="Mik a majomhimlő tünetei, és mennyire kell félni a betegségtől? | Új Szó |  A szlovákiai magyar napilap és hírportá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" name="Kép 9" descr="Mik a majomhimlő tünetei, és mennyire kell félni a betegségtől? | Új Szó |  A szlovákiai magyar napilap és hírportá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988840"/>
            <a:ext cx="381642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Már a szomszédban a majomhimlő - ilyen tünetekkel került kórházba egy bécsi  férfi - EgészségKala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35290" cy="4968552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107504" y="5229200"/>
            <a:ext cx="8856984" cy="1323439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Az elmúlt napokban Európa több országában, köztük Belgiumban, Svájcban, Spanyolországban és Hollandiában, Ausztriában, illetve Izraelben vettek nyilvántartásba majomhimlővel fertőzött embereket. Már legalább 14 országban jelent meg a fertőzés.</a:t>
            </a:r>
            <a:endParaRPr lang="hu-H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95536" y="1412776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dirty="0" smtClean="0">
                <a:latin typeface="Arial" pitchFamily="34" charset="0"/>
                <a:cs typeface="Arial" pitchFamily="34" charset="0"/>
              </a:rPr>
              <a:t>A majomhimlő gyógyulása után is maradhatnak bemélyedt nyomok, hegek, </a:t>
            </a:r>
            <a:r>
              <a:rPr lang="hu-HU" sz="2600" dirty="0" err="1" smtClean="0">
                <a:latin typeface="Arial" pitchFamily="34" charset="0"/>
                <a:cs typeface="Arial" pitchFamily="34" charset="0"/>
              </a:rPr>
              <a:t>pigmenthiányos</a:t>
            </a:r>
            <a:r>
              <a:rPr lang="hu-HU" sz="2600" dirty="0" smtClean="0">
                <a:latin typeface="Arial" pitchFamily="34" charset="0"/>
                <a:cs typeface="Arial" pitchFamily="34" charset="0"/>
              </a:rPr>
              <a:t> területek a bőrön a kiütések helyén.</a:t>
            </a:r>
          </a:p>
          <a:p>
            <a:r>
              <a:rPr lang="hu-HU" sz="2600" dirty="0" smtClean="0">
                <a:latin typeface="Arial" pitchFamily="34" charset="0"/>
                <a:cs typeface="Arial" pitchFamily="34" charset="0"/>
              </a:rPr>
              <a:t>Az esetek nagyjából 20 %-ában alakulnak ki a bőrt érintő felülfertőződések, gyulladások. </a:t>
            </a:r>
          </a:p>
          <a:p>
            <a:r>
              <a:rPr lang="hu-HU" sz="2600" dirty="0" smtClean="0">
                <a:latin typeface="Arial" pitchFamily="34" charset="0"/>
                <a:cs typeface="Arial" pitchFamily="34" charset="0"/>
              </a:rPr>
              <a:t>A ritkább szövődmények közé tartoznak a kötőhártya- és szaruhártya-gyulladás, a tüdőgyulladás, illetve a legritkább esetekben (a fertőzöttek kevesebb mint 1%-ánál) agyvelőgyulladás.</a:t>
            </a:r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67544" y="188640"/>
            <a:ext cx="828092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 smtClean="0">
                <a:latin typeface="Arial" pitchFamily="34" charset="0"/>
                <a:cs typeface="Arial" pitchFamily="34" charset="0"/>
              </a:rPr>
              <a:t>A majomhimlő lehetséges szövődményei</a:t>
            </a:r>
          </a:p>
          <a:p>
            <a:endParaRPr lang="hu-HU" dirty="0"/>
          </a:p>
        </p:txBody>
      </p:sp>
      <p:sp>
        <p:nvSpPr>
          <p:cNvPr id="25602" name="AutoShape 2" descr="A fertőzés okozta agyvelőgyulladás, agyhártyagyulladás | Vital.h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725144"/>
            <a:ext cx="2952328" cy="19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Egyenes összekötő nyíllal 9"/>
          <p:cNvCxnSpPr/>
          <p:nvPr/>
        </p:nvCxnSpPr>
        <p:spPr>
          <a:xfrm>
            <a:off x="3707904" y="5085184"/>
            <a:ext cx="1584176" cy="864096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doboz 11"/>
          <p:cNvSpPr txBox="1"/>
          <p:nvPr/>
        </p:nvSpPr>
        <p:spPr>
          <a:xfrm>
            <a:off x="3347864" y="5805264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Arial" pitchFamily="34" charset="0"/>
                <a:cs typeface="Arial" pitchFamily="34" charset="0"/>
              </a:rPr>
              <a:t>1 %-nál agyvelőgyulladás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Ezt kell tudni a közelmúltban jelentett majomhimlő esetekről -  EgészségKalau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664"/>
            <a:ext cx="8645364" cy="4853930"/>
          </a:xfrm>
          <a:prstGeom prst="rect">
            <a:avLst/>
          </a:prstGeom>
          <a:noFill/>
        </p:spPr>
      </p:pic>
      <p:sp>
        <p:nvSpPr>
          <p:cNvPr id="3" name="Szövegdoboz 2"/>
          <p:cNvSpPr txBox="1"/>
          <p:nvPr/>
        </p:nvSpPr>
        <p:spPr>
          <a:xfrm>
            <a:off x="971600" y="5589240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" pitchFamily="34" charset="0"/>
                <a:cs typeface="Arial" pitchFamily="34" charset="0"/>
              </a:rPr>
              <a:t>A hólyagok kifakadása után hegesedések maradhatnak a bőrön</a:t>
            </a:r>
            <a:endParaRPr lang="hu-H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133</TotalTime>
  <Words>618</Words>
  <Application>Microsoft Office PowerPoint</Application>
  <PresentationFormat>Diavetítés a képernyőre (4:3 oldalarány)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Sétatér</vt:lpstr>
      <vt:lpstr>Majomhimlő mint új potenciális járványügyi veszély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Majomhimlővel kapcsolatos legfrissebb információ</dc:title>
  <dc:creator>Admin</dc:creator>
  <cp:lastModifiedBy>Admin</cp:lastModifiedBy>
  <cp:revision>39</cp:revision>
  <dcterms:created xsi:type="dcterms:W3CDTF">2022-05-24T07:49:15Z</dcterms:created>
  <dcterms:modified xsi:type="dcterms:W3CDTF">2024-04-30T12:21:05Z</dcterms:modified>
</cp:coreProperties>
</file>